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5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FDC26C-7A9E-405E-A37A-F132B8F82C02}" v="300" dt="2023-08-08T08:43:40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79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소영" userId="9787b0e3a9c34874" providerId="LiveId" clId="{BBFDC26C-7A9E-405E-A37A-F132B8F82C02}"/>
    <pc:docChg chg="undo custSel addSld delSld modSld">
      <pc:chgData name="박 소영" userId="9787b0e3a9c34874" providerId="LiveId" clId="{BBFDC26C-7A9E-405E-A37A-F132B8F82C02}" dt="2023-08-08T08:44:05.135" v="4042" actId="478"/>
      <pc:docMkLst>
        <pc:docMk/>
      </pc:docMkLst>
      <pc:sldChg chg="addSp delSp modSp mod modTransition delAnim modAnim">
        <pc:chgData name="박 소영" userId="9787b0e3a9c34874" providerId="LiveId" clId="{BBFDC26C-7A9E-405E-A37A-F132B8F82C02}" dt="2023-08-08T08:36:13.855" v="4032"/>
        <pc:sldMkLst>
          <pc:docMk/>
          <pc:sldMk cId="311441658" sldId="256"/>
        </pc:sldMkLst>
        <pc:spChg chg="mod">
          <ac:chgData name="박 소영" userId="9787b0e3a9c34874" providerId="LiveId" clId="{BBFDC26C-7A9E-405E-A37A-F132B8F82C02}" dt="2023-08-08T05:32:15.433" v="16" actId="20577"/>
          <ac:spMkLst>
            <pc:docMk/>
            <pc:sldMk cId="311441658" sldId="256"/>
            <ac:spMk id="11" creationId="{2C5842A6-D041-C5EE-BD1E-DC54426D2FC0}"/>
          </ac:spMkLst>
        </pc:spChg>
        <pc:picChg chg="add del mod">
          <ac:chgData name="박 소영" userId="9787b0e3a9c34874" providerId="LiveId" clId="{BBFDC26C-7A9E-405E-A37A-F132B8F82C02}" dt="2023-08-08T08:09:50.555" v="4005" actId="478"/>
          <ac:picMkLst>
            <pc:docMk/>
            <pc:sldMk cId="311441658" sldId="256"/>
            <ac:picMk id="2" creationId="{11D29159-3CE6-B469-17E3-C56190E29546}"/>
          </ac:picMkLst>
        </pc:picChg>
        <pc:picChg chg="add del mod">
          <ac:chgData name="박 소영" userId="9787b0e3a9c34874" providerId="LiveId" clId="{BBFDC26C-7A9E-405E-A37A-F132B8F82C02}" dt="2023-08-08T08:12:18.118" v="4008" actId="478"/>
          <ac:picMkLst>
            <pc:docMk/>
            <pc:sldMk cId="311441658" sldId="256"/>
            <ac:picMk id="3" creationId="{08BD89D5-569D-0B2E-61F1-BC73EF2C8895}"/>
          </ac:picMkLst>
        </pc:picChg>
        <pc:picChg chg="add del mod">
          <ac:chgData name="박 소영" userId="9787b0e3a9c34874" providerId="LiveId" clId="{BBFDC26C-7A9E-405E-A37A-F132B8F82C02}" dt="2023-08-08T08:13:07.508" v="4010" actId="478"/>
          <ac:picMkLst>
            <pc:docMk/>
            <pc:sldMk cId="311441658" sldId="256"/>
            <ac:picMk id="4" creationId="{B707D976-222F-370C-4201-1A56D21AD54D}"/>
          </ac:picMkLst>
        </pc:picChg>
        <pc:picChg chg="add del mod">
          <ac:chgData name="박 소영" userId="9787b0e3a9c34874" providerId="LiveId" clId="{BBFDC26C-7A9E-405E-A37A-F132B8F82C02}" dt="2023-08-08T08:16:41.099" v="4012" actId="478"/>
          <ac:picMkLst>
            <pc:docMk/>
            <pc:sldMk cId="311441658" sldId="256"/>
            <ac:picMk id="6" creationId="{6D220317-191B-6516-CAC3-3AF992E9F4C4}"/>
          </ac:picMkLst>
        </pc:picChg>
        <pc:picChg chg="add del mod">
          <ac:chgData name="박 소영" userId="9787b0e3a9c34874" providerId="LiveId" clId="{BBFDC26C-7A9E-405E-A37A-F132B8F82C02}" dt="2023-08-08T08:17:09.138" v="4014" actId="478"/>
          <ac:picMkLst>
            <pc:docMk/>
            <pc:sldMk cId="311441658" sldId="256"/>
            <ac:picMk id="9" creationId="{A5E9A903-878F-A67E-4151-0395CCB87353}"/>
          </ac:picMkLst>
        </pc:picChg>
        <pc:picChg chg="add del mod">
          <ac:chgData name="박 소영" userId="9787b0e3a9c34874" providerId="LiveId" clId="{BBFDC26C-7A9E-405E-A37A-F132B8F82C02}" dt="2023-08-08T08:30:15.038" v="4022" actId="478"/>
          <ac:picMkLst>
            <pc:docMk/>
            <pc:sldMk cId="311441658" sldId="256"/>
            <ac:picMk id="12" creationId="{3F87F1A3-969D-F622-6F2D-3FFF4B370A6F}"/>
          </ac:picMkLst>
        </pc:picChg>
        <pc:picChg chg="add del mod">
          <ac:chgData name="박 소영" userId="9787b0e3a9c34874" providerId="LiveId" clId="{BBFDC26C-7A9E-405E-A37A-F132B8F82C02}" dt="2023-08-08T08:28:51.391" v="4019" actId="478"/>
          <ac:picMkLst>
            <pc:docMk/>
            <pc:sldMk cId="311441658" sldId="256"/>
            <ac:picMk id="14" creationId="{4D38FA5F-E1CB-C2A9-7A6C-79975E96C35E}"/>
          </ac:picMkLst>
        </pc:picChg>
        <pc:picChg chg="add del mod">
          <ac:chgData name="박 소영" userId="9787b0e3a9c34874" providerId="LiveId" clId="{BBFDC26C-7A9E-405E-A37A-F132B8F82C02}" dt="2023-08-08T08:29:34.634" v="4021" actId="478"/>
          <ac:picMkLst>
            <pc:docMk/>
            <pc:sldMk cId="311441658" sldId="256"/>
            <ac:picMk id="15" creationId="{F3B645BA-8092-FAE7-4B3F-2F8E91A24292}"/>
          </ac:picMkLst>
        </pc:picChg>
      </pc:sldChg>
      <pc:sldChg chg="addSp delSp modSp new mod modTransition">
        <pc:chgData name="박 소영" userId="9787b0e3a9c34874" providerId="LiveId" clId="{BBFDC26C-7A9E-405E-A37A-F132B8F82C02}" dt="2023-08-08T08:36:13.855" v="4032"/>
        <pc:sldMkLst>
          <pc:docMk/>
          <pc:sldMk cId="3452952479" sldId="257"/>
        </pc:sldMkLst>
        <pc:spChg chg="del">
          <ac:chgData name="박 소영" userId="9787b0e3a9c34874" providerId="LiveId" clId="{BBFDC26C-7A9E-405E-A37A-F132B8F82C02}" dt="2023-08-08T05:33:33.673" v="18" actId="478"/>
          <ac:spMkLst>
            <pc:docMk/>
            <pc:sldMk cId="3452952479" sldId="257"/>
            <ac:spMk id="2" creationId="{0E786766-7C32-0661-585C-5EBBE805DF7F}"/>
          </ac:spMkLst>
        </pc:spChg>
        <pc:spChg chg="del">
          <ac:chgData name="박 소영" userId="9787b0e3a9c34874" providerId="LiveId" clId="{BBFDC26C-7A9E-405E-A37A-F132B8F82C02}" dt="2023-08-08T05:33:33.673" v="18" actId="478"/>
          <ac:spMkLst>
            <pc:docMk/>
            <pc:sldMk cId="3452952479" sldId="257"/>
            <ac:spMk id="3" creationId="{2284FE14-0104-D44F-18D7-DC4BE4600085}"/>
          </ac:spMkLst>
        </pc:spChg>
        <pc:spChg chg="add del mod">
          <ac:chgData name="박 소영" userId="9787b0e3a9c34874" providerId="LiveId" clId="{BBFDC26C-7A9E-405E-A37A-F132B8F82C02}" dt="2023-08-08T06:40:52.195" v="2336" actId="21"/>
          <ac:spMkLst>
            <pc:docMk/>
            <pc:sldMk cId="3452952479" sldId="257"/>
            <ac:spMk id="5" creationId="{96A95BA6-7B64-E9BD-DAE8-D5B108ABA1EE}"/>
          </ac:spMkLst>
        </pc:spChg>
        <pc:spChg chg="add del mod">
          <ac:chgData name="박 소영" userId="9787b0e3a9c34874" providerId="LiveId" clId="{BBFDC26C-7A9E-405E-A37A-F132B8F82C02}" dt="2023-08-08T06:12:13.715" v="2331" actId="478"/>
          <ac:spMkLst>
            <pc:docMk/>
            <pc:sldMk cId="3452952479" sldId="257"/>
            <ac:spMk id="11" creationId="{958598D0-9D40-5C10-C75A-272C1A0B4544}"/>
          </ac:spMkLst>
        </pc:spChg>
        <pc:spChg chg="add del mod">
          <ac:chgData name="박 소영" userId="9787b0e3a9c34874" providerId="LiveId" clId="{BBFDC26C-7A9E-405E-A37A-F132B8F82C02}" dt="2023-08-08T06:12:12.382" v="2330" actId="478"/>
          <ac:spMkLst>
            <pc:docMk/>
            <pc:sldMk cId="3452952479" sldId="257"/>
            <ac:spMk id="13" creationId="{46E59CBA-1E43-343E-66A6-B43329C93691}"/>
          </ac:spMkLst>
        </pc:spChg>
        <pc:spChg chg="add mod">
          <ac:chgData name="박 소영" userId="9787b0e3a9c34874" providerId="LiveId" clId="{BBFDC26C-7A9E-405E-A37A-F132B8F82C02}" dt="2023-08-08T05:50:23.407" v="831" actId="948"/>
          <ac:spMkLst>
            <pc:docMk/>
            <pc:sldMk cId="3452952479" sldId="257"/>
            <ac:spMk id="16" creationId="{6A73D8F8-B191-7B95-3863-6E5C7253B631}"/>
          </ac:spMkLst>
        </pc:spChg>
        <pc:spChg chg="add mod">
          <ac:chgData name="박 소영" userId="9787b0e3a9c34874" providerId="LiveId" clId="{BBFDC26C-7A9E-405E-A37A-F132B8F82C02}" dt="2023-08-08T05:50:23.407" v="831" actId="948"/>
          <ac:spMkLst>
            <pc:docMk/>
            <pc:sldMk cId="3452952479" sldId="257"/>
            <ac:spMk id="17" creationId="{151ABA91-67B5-8D32-4AA3-7E531DB8D25A}"/>
          </ac:spMkLst>
        </pc:spChg>
        <pc:spChg chg="add mod">
          <ac:chgData name="박 소영" userId="9787b0e3a9c34874" providerId="LiveId" clId="{BBFDC26C-7A9E-405E-A37A-F132B8F82C02}" dt="2023-08-08T06:46:46.636" v="2924" actId="20577"/>
          <ac:spMkLst>
            <pc:docMk/>
            <pc:sldMk cId="3452952479" sldId="257"/>
            <ac:spMk id="18" creationId="{EBE29B76-AB85-7088-9257-C151CC2B0CF7}"/>
          </ac:spMkLst>
        </pc:spChg>
        <pc:spChg chg="add mod">
          <ac:chgData name="박 소영" userId="9787b0e3a9c34874" providerId="LiveId" clId="{BBFDC26C-7A9E-405E-A37A-F132B8F82C02}" dt="2023-08-08T05:50:23.407" v="831" actId="948"/>
          <ac:spMkLst>
            <pc:docMk/>
            <pc:sldMk cId="3452952479" sldId="257"/>
            <ac:spMk id="19" creationId="{8E6676FD-740E-EB1E-B0F5-BEB2FEEA2ED3}"/>
          </ac:spMkLst>
        </pc:spChg>
        <pc:spChg chg="add mod">
          <ac:chgData name="박 소영" userId="9787b0e3a9c34874" providerId="LiveId" clId="{BBFDC26C-7A9E-405E-A37A-F132B8F82C02}" dt="2023-08-08T05:50:23.407" v="831" actId="948"/>
          <ac:spMkLst>
            <pc:docMk/>
            <pc:sldMk cId="3452952479" sldId="257"/>
            <ac:spMk id="20" creationId="{34A011BC-4646-B05D-3562-6544F88E0E73}"/>
          </ac:spMkLst>
        </pc:spChg>
        <pc:spChg chg="add mod topLvl">
          <ac:chgData name="박 소영" userId="9787b0e3a9c34874" providerId="LiveId" clId="{BBFDC26C-7A9E-405E-A37A-F132B8F82C02}" dt="2023-08-08T05:50:23.407" v="831" actId="948"/>
          <ac:spMkLst>
            <pc:docMk/>
            <pc:sldMk cId="3452952479" sldId="257"/>
            <ac:spMk id="23" creationId="{98A673A5-759E-774C-527F-B1603A1521F4}"/>
          </ac:spMkLst>
        </pc:spChg>
        <pc:spChg chg="add mod topLvl">
          <ac:chgData name="박 소영" userId="9787b0e3a9c34874" providerId="LiveId" clId="{BBFDC26C-7A9E-405E-A37A-F132B8F82C02}" dt="2023-08-08T05:50:23.407" v="831" actId="948"/>
          <ac:spMkLst>
            <pc:docMk/>
            <pc:sldMk cId="3452952479" sldId="257"/>
            <ac:spMk id="24" creationId="{450BC0D6-3DCA-3E4A-80D8-68AA356FBA2A}"/>
          </ac:spMkLst>
        </pc:spChg>
        <pc:spChg chg="add mod topLvl">
          <ac:chgData name="박 소영" userId="9787b0e3a9c34874" providerId="LiveId" clId="{BBFDC26C-7A9E-405E-A37A-F132B8F82C02}" dt="2023-08-08T05:50:23.407" v="831" actId="948"/>
          <ac:spMkLst>
            <pc:docMk/>
            <pc:sldMk cId="3452952479" sldId="257"/>
            <ac:spMk id="25" creationId="{635A167C-5FAB-24F0-2732-F8E1837693C0}"/>
          </ac:spMkLst>
        </pc:spChg>
        <pc:spChg chg="add mod">
          <ac:chgData name="박 소영" userId="9787b0e3a9c34874" providerId="LiveId" clId="{BBFDC26C-7A9E-405E-A37A-F132B8F82C02}" dt="2023-08-08T05:50:23.407" v="831" actId="948"/>
          <ac:spMkLst>
            <pc:docMk/>
            <pc:sldMk cId="3452952479" sldId="257"/>
            <ac:spMk id="27" creationId="{562693A2-5606-AF34-6154-9FBC9037AE80}"/>
          </ac:spMkLst>
        </pc:spChg>
        <pc:spChg chg="add mod">
          <ac:chgData name="박 소영" userId="9787b0e3a9c34874" providerId="LiveId" clId="{BBFDC26C-7A9E-405E-A37A-F132B8F82C02}" dt="2023-08-08T05:50:23.407" v="831" actId="948"/>
          <ac:spMkLst>
            <pc:docMk/>
            <pc:sldMk cId="3452952479" sldId="257"/>
            <ac:spMk id="28" creationId="{751FB3FB-9272-ED4C-BB14-102B47ED35B2}"/>
          </ac:spMkLst>
        </pc:spChg>
        <pc:spChg chg="add mod">
          <ac:chgData name="박 소영" userId="9787b0e3a9c34874" providerId="LiveId" clId="{BBFDC26C-7A9E-405E-A37A-F132B8F82C02}" dt="2023-08-08T05:52:09.846" v="908" actId="207"/>
          <ac:spMkLst>
            <pc:docMk/>
            <pc:sldMk cId="3452952479" sldId="257"/>
            <ac:spMk id="30" creationId="{0FEFB22D-B5A1-3B4F-8FDD-B24464D858E4}"/>
          </ac:spMkLst>
        </pc:spChg>
        <pc:spChg chg="add mod ord">
          <ac:chgData name="박 소영" userId="9787b0e3a9c34874" providerId="LiveId" clId="{BBFDC26C-7A9E-405E-A37A-F132B8F82C02}" dt="2023-08-08T05:52:35.083" v="934" actId="207"/>
          <ac:spMkLst>
            <pc:docMk/>
            <pc:sldMk cId="3452952479" sldId="257"/>
            <ac:spMk id="31" creationId="{BEE59574-D555-1B1E-BA3D-0F690878121C}"/>
          </ac:spMkLst>
        </pc:spChg>
        <pc:spChg chg="add mod">
          <ac:chgData name="박 소영" userId="9787b0e3a9c34874" providerId="LiveId" clId="{BBFDC26C-7A9E-405E-A37A-F132B8F82C02}" dt="2023-08-08T05:59:59.939" v="1543" actId="1076"/>
          <ac:spMkLst>
            <pc:docMk/>
            <pc:sldMk cId="3452952479" sldId="257"/>
            <ac:spMk id="33" creationId="{4323F8B1-A05C-C7E9-CA25-B0024B35B85A}"/>
          </ac:spMkLst>
        </pc:spChg>
        <pc:spChg chg="add mod">
          <ac:chgData name="박 소영" userId="9787b0e3a9c34874" providerId="LiveId" clId="{BBFDC26C-7A9E-405E-A37A-F132B8F82C02}" dt="2023-08-08T05:58:54.533" v="1506" actId="113"/>
          <ac:spMkLst>
            <pc:docMk/>
            <pc:sldMk cId="3452952479" sldId="257"/>
            <ac:spMk id="34" creationId="{26228CF3-4AAA-736F-DD0D-A2533EC56CE3}"/>
          </ac:spMkLst>
        </pc:spChg>
        <pc:spChg chg="add del mod">
          <ac:chgData name="박 소영" userId="9787b0e3a9c34874" providerId="LiveId" clId="{BBFDC26C-7A9E-405E-A37A-F132B8F82C02}" dt="2023-08-08T06:00:06.792" v="1544" actId="478"/>
          <ac:spMkLst>
            <pc:docMk/>
            <pc:sldMk cId="3452952479" sldId="257"/>
            <ac:spMk id="35" creationId="{64702E13-AD56-5807-3E1B-BC65BBB4CD50}"/>
          </ac:spMkLst>
        </pc:spChg>
        <pc:spChg chg="add mod">
          <ac:chgData name="박 소영" userId="9787b0e3a9c34874" providerId="LiveId" clId="{BBFDC26C-7A9E-405E-A37A-F132B8F82C02}" dt="2023-08-08T08:02:18.967" v="4003" actId="113"/>
          <ac:spMkLst>
            <pc:docMk/>
            <pc:sldMk cId="3452952479" sldId="257"/>
            <ac:spMk id="37" creationId="{8253CF31-2AC8-31D3-8D37-ECABACBA768E}"/>
          </ac:spMkLst>
        </pc:spChg>
        <pc:grpChg chg="add mod">
          <ac:chgData name="박 소영" userId="9787b0e3a9c34874" providerId="LiveId" clId="{BBFDC26C-7A9E-405E-A37A-F132B8F82C02}" dt="2023-08-08T05:39:26.447" v="36" actId="1076"/>
          <ac:grpSpMkLst>
            <pc:docMk/>
            <pc:sldMk cId="3452952479" sldId="257"/>
            <ac:grpSpMk id="14" creationId="{59D2F3A0-1DF6-07EA-42D3-822F156A0176}"/>
          </ac:grpSpMkLst>
        </pc:grpChg>
        <pc:grpChg chg="add del mod">
          <ac:chgData name="박 소영" userId="9787b0e3a9c34874" providerId="LiveId" clId="{BBFDC26C-7A9E-405E-A37A-F132B8F82C02}" dt="2023-08-08T05:49:31.839" v="821" actId="165"/>
          <ac:grpSpMkLst>
            <pc:docMk/>
            <pc:sldMk cId="3452952479" sldId="257"/>
            <ac:grpSpMk id="26" creationId="{27E97BBA-801E-2EC0-40D5-CC58ADBBE148}"/>
          </ac:grpSpMkLst>
        </pc:grpChg>
        <pc:picChg chg="add mod">
          <ac:chgData name="박 소영" userId="9787b0e3a9c34874" providerId="LiveId" clId="{BBFDC26C-7A9E-405E-A37A-F132B8F82C02}" dt="2023-08-08T05:43:25.527" v="424" actId="1076"/>
          <ac:picMkLst>
            <pc:docMk/>
            <pc:sldMk cId="3452952479" sldId="257"/>
            <ac:picMk id="22" creationId="{0ACEC644-94F4-E2E0-F96B-7ED3A17831B8}"/>
          </ac:picMkLst>
        </pc:picChg>
        <pc:picChg chg="add mod">
          <ac:chgData name="박 소영" userId="9787b0e3a9c34874" providerId="LiveId" clId="{BBFDC26C-7A9E-405E-A37A-F132B8F82C02}" dt="2023-08-08T05:59:07.930" v="1510" actId="1076"/>
          <ac:picMkLst>
            <pc:docMk/>
            <pc:sldMk cId="3452952479" sldId="257"/>
            <ac:picMk id="36" creationId="{F94C209F-16EF-3F2B-8572-03B0F291BDFF}"/>
          </ac:picMkLst>
        </pc:picChg>
        <pc:cxnChg chg="add mod">
          <ac:chgData name="박 소영" userId="9787b0e3a9c34874" providerId="LiveId" clId="{BBFDC26C-7A9E-405E-A37A-F132B8F82C02}" dt="2023-08-08T05:39:21.553" v="34" actId="164"/>
          <ac:cxnSpMkLst>
            <pc:docMk/>
            <pc:sldMk cId="3452952479" sldId="257"/>
            <ac:cxnSpMk id="7" creationId="{AABF279D-202E-6D0A-8FFA-303FC285DB26}"/>
          </ac:cxnSpMkLst>
        </pc:cxnChg>
        <pc:cxnChg chg="add mod">
          <ac:chgData name="박 소영" userId="9787b0e3a9c34874" providerId="LiveId" clId="{BBFDC26C-7A9E-405E-A37A-F132B8F82C02}" dt="2023-08-08T05:39:21.553" v="34" actId="164"/>
          <ac:cxnSpMkLst>
            <pc:docMk/>
            <pc:sldMk cId="3452952479" sldId="257"/>
            <ac:cxnSpMk id="8" creationId="{C7DA49E6-3581-3FC1-34EF-86C19F2146E7}"/>
          </ac:cxnSpMkLst>
        </pc:cxnChg>
        <pc:cxnChg chg="add mod">
          <ac:chgData name="박 소영" userId="9787b0e3a9c34874" providerId="LiveId" clId="{BBFDC26C-7A9E-405E-A37A-F132B8F82C02}" dt="2023-08-08T05:39:21.553" v="34" actId="164"/>
          <ac:cxnSpMkLst>
            <pc:docMk/>
            <pc:sldMk cId="3452952479" sldId="257"/>
            <ac:cxnSpMk id="9" creationId="{72B350AC-7FEF-64CA-1569-1821E75A971F}"/>
          </ac:cxnSpMkLst>
        </pc:cxnChg>
      </pc:sldChg>
      <pc:sldChg chg="addSp delSp modSp new mod modTransition delAnim modAnim">
        <pc:chgData name="박 소영" userId="9787b0e3a9c34874" providerId="LiveId" clId="{BBFDC26C-7A9E-405E-A37A-F132B8F82C02}" dt="2023-08-08T08:44:05.135" v="4042" actId="478"/>
        <pc:sldMkLst>
          <pc:docMk/>
          <pc:sldMk cId="2340091758" sldId="258"/>
        </pc:sldMkLst>
        <pc:spChg chg="del">
          <ac:chgData name="박 소영" userId="9787b0e3a9c34874" providerId="LiveId" clId="{BBFDC26C-7A9E-405E-A37A-F132B8F82C02}" dt="2023-08-08T06:12:17.332" v="2333" actId="478"/>
          <ac:spMkLst>
            <pc:docMk/>
            <pc:sldMk cId="2340091758" sldId="258"/>
            <ac:spMk id="2" creationId="{C55B13AA-56D9-DAE5-34DA-959A41BBC23B}"/>
          </ac:spMkLst>
        </pc:spChg>
        <pc:spChg chg="del">
          <ac:chgData name="박 소영" userId="9787b0e3a9c34874" providerId="LiveId" clId="{BBFDC26C-7A9E-405E-A37A-F132B8F82C02}" dt="2023-08-08T06:12:17.332" v="2333" actId="478"/>
          <ac:spMkLst>
            <pc:docMk/>
            <pc:sldMk cId="2340091758" sldId="258"/>
            <ac:spMk id="3" creationId="{309F8D7C-E45C-C167-2BAF-0C82625C77B8}"/>
          </ac:spMkLst>
        </pc:spChg>
        <pc:spChg chg="add del mod">
          <ac:chgData name="박 소영" userId="9787b0e3a9c34874" providerId="LiveId" clId="{BBFDC26C-7A9E-405E-A37A-F132B8F82C02}" dt="2023-08-08T08:12:13.362" v="4006" actId="478"/>
          <ac:spMkLst>
            <pc:docMk/>
            <pc:sldMk cId="2340091758" sldId="258"/>
            <ac:spMk id="5" creationId="{9530DFA6-F92C-9F74-98DC-CE1DB59C8BE1}"/>
          </ac:spMkLst>
        </pc:spChg>
        <pc:spChg chg="add mod">
          <ac:chgData name="박 소영" userId="9787b0e3a9c34874" providerId="LiveId" clId="{BBFDC26C-7A9E-405E-A37A-F132B8F82C02}" dt="2023-08-08T06:43:38.884" v="2390" actId="1076"/>
          <ac:spMkLst>
            <pc:docMk/>
            <pc:sldMk cId="2340091758" sldId="258"/>
            <ac:spMk id="8" creationId="{AA127B19-A0CE-7A56-3EBE-98C2253B52AB}"/>
          </ac:spMkLst>
        </pc:spChg>
        <pc:spChg chg="add del mod">
          <ac:chgData name="박 소영" userId="9787b0e3a9c34874" providerId="LiveId" clId="{BBFDC26C-7A9E-405E-A37A-F132B8F82C02}" dt="2023-08-08T06:45:37.763" v="2789" actId="478"/>
          <ac:spMkLst>
            <pc:docMk/>
            <pc:sldMk cId="2340091758" sldId="258"/>
            <ac:spMk id="9" creationId="{50FC51DC-A640-81DF-F445-A099AFCC767E}"/>
          </ac:spMkLst>
        </pc:spChg>
        <pc:spChg chg="add mod">
          <ac:chgData name="박 소영" userId="9787b0e3a9c34874" providerId="LiveId" clId="{BBFDC26C-7A9E-405E-A37A-F132B8F82C02}" dt="2023-08-08T06:52:40.461" v="3616" actId="1076"/>
          <ac:spMkLst>
            <pc:docMk/>
            <pc:sldMk cId="2340091758" sldId="258"/>
            <ac:spMk id="14" creationId="{E010F70A-5BB0-A3F2-7496-3C8A1C75B6FB}"/>
          </ac:spMkLst>
        </pc:spChg>
        <pc:spChg chg="add mod">
          <ac:chgData name="박 소영" userId="9787b0e3a9c34874" providerId="LiveId" clId="{BBFDC26C-7A9E-405E-A37A-F132B8F82C02}" dt="2023-08-08T06:52:40.461" v="3616" actId="1076"/>
          <ac:spMkLst>
            <pc:docMk/>
            <pc:sldMk cId="2340091758" sldId="258"/>
            <ac:spMk id="16" creationId="{39047355-A834-94CB-AC02-E9A1F7C83C8D}"/>
          </ac:spMkLst>
        </pc:spChg>
        <pc:grpChg chg="add del mod">
          <ac:chgData name="박 소영" userId="9787b0e3a9c34874" providerId="LiveId" clId="{BBFDC26C-7A9E-405E-A37A-F132B8F82C02}" dt="2023-08-08T06:44:07.042" v="2412" actId="478"/>
          <ac:grpSpMkLst>
            <pc:docMk/>
            <pc:sldMk cId="2340091758" sldId="258"/>
            <ac:grpSpMk id="10" creationId="{248985CE-8568-CD2C-1D39-974B724CDB6B}"/>
          </ac:grpSpMkLst>
        </pc:grpChg>
        <pc:picChg chg="add del mod">
          <ac:chgData name="박 소영" userId="9787b0e3a9c34874" providerId="LiveId" clId="{BBFDC26C-7A9E-405E-A37A-F132B8F82C02}" dt="2023-08-08T08:33:25.899" v="4024" actId="478"/>
          <ac:picMkLst>
            <pc:docMk/>
            <pc:sldMk cId="2340091758" sldId="258"/>
            <ac:picMk id="2" creationId="{E9A57846-9D7A-2082-61CF-69273650C96B}"/>
          </ac:picMkLst>
        </pc:picChg>
        <pc:picChg chg="add del mod">
          <ac:chgData name="박 소영" userId="9787b0e3a9c34874" providerId="LiveId" clId="{BBFDC26C-7A9E-405E-A37A-F132B8F82C02}" dt="2023-08-08T08:34:06.281" v="4026" actId="478"/>
          <ac:picMkLst>
            <pc:docMk/>
            <pc:sldMk cId="2340091758" sldId="258"/>
            <ac:picMk id="3" creationId="{632A7536-269B-4943-7F63-C6FD2B3DDF05}"/>
          </ac:picMkLst>
        </pc:picChg>
        <pc:picChg chg="add del mod">
          <ac:chgData name="박 소영" userId="9787b0e3a9c34874" providerId="LiveId" clId="{BBFDC26C-7A9E-405E-A37A-F132B8F82C02}" dt="2023-08-08T06:12:29.023" v="2335" actId="478"/>
          <ac:picMkLst>
            <pc:docMk/>
            <pc:sldMk cId="2340091758" sldId="258"/>
            <ac:picMk id="4" creationId="{8DDAAD99-BEB2-A5AF-71D6-BAC0D53A57A0}"/>
          </ac:picMkLst>
        </pc:picChg>
        <pc:picChg chg="add del mod">
          <ac:chgData name="박 소영" userId="9787b0e3a9c34874" providerId="LiveId" clId="{BBFDC26C-7A9E-405E-A37A-F132B8F82C02}" dt="2023-08-08T08:34:47.715" v="4028" actId="478"/>
          <ac:picMkLst>
            <pc:docMk/>
            <pc:sldMk cId="2340091758" sldId="258"/>
            <ac:picMk id="4" creationId="{9FF84959-F8D5-71FD-3B4B-B125E9A68D7A}"/>
          </ac:picMkLst>
        </pc:picChg>
        <pc:picChg chg="add mod modCrop">
          <ac:chgData name="박 소영" userId="9787b0e3a9c34874" providerId="LiveId" clId="{BBFDC26C-7A9E-405E-A37A-F132B8F82C02}" dt="2023-08-08T06:42:50.851" v="2346" actId="1076"/>
          <ac:picMkLst>
            <pc:docMk/>
            <pc:sldMk cId="2340091758" sldId="258"/>
            <ac:picMk id="6" creationId="{A2FED1D3-9062-6FD8-7BED-AF9C5EC602FF}"/>
          </ac:picMkLst>
        </pc:picChg>
        <pc:picChg chg="add del mod">
          <ac:chgData name="박 소영" userId="9787b0e3a9c34874" providerId="LiveId" clId="{BBFDC26C-7A9E-405E-A37A-F132B8F82C02}" dt="2023-08-08T08:35:21.479" v="4031" actId="478"/>
          <ac:picMkLst>
            <pc:docMk/>
            <pc:sldMk cId="2340091758" sldId="258"/>
            <ac:picMk id="7" creationId="{82CA095E-101D-7E4D-1810-8D92032E66CE}"/>
          </ac:picMkLst>
        </pc:picChg>
        <pc:picChg chg="add del mod">
          <ac:chgData name="박 소영" userId="9787b0e3a9c34874" providerId="LiveId" clId="{BBFDC26C-7A9E-405E-A37A-F132B8F82C02}" dt="2023-08-08T08:36:57.589" v="4034" actId="478"/>
          <ac:picMkLst>
            <pc:docMk/>
            <pc:sldMk cId="2340091758" sldId="258"/>
            <ac:picMk id="9" creationId="{0C98E25D-1B55-2600-909D-710F12C20A1E}"/>
          </ac:picMkLst>
        </pc:picChg>
        <pc:picChg chg="add del mod">
          <ac:chgData name="박 소영" userId="9787b0e3a9c34874" providerId="LiveId" clId="{BBFDC26C-7A9E-405E-A37A-F132B8F82C02}" dt="2023-08-08T08:39:29.323" v="4036" actId="478"/>
          <ac:picMkLst>
            <pc:docMk/>
            <pc:sldMk cId="2340091758" sldId="258"/>
            <ac:picMk id="13" creationId="{8A85612A-BB68-B777-BEDF-FDDE53CE110A}"/>
          </ac:picMkLst>
        </pc:picChg>
        <pc:picChg chg="add del mod">
          <ac:chgData name="박 소영" userId="9787b0e3a9c34874" providerId="LiveId" clId="{BBFDC26C-7A9E-405E-A37A-F132B8F82C02}" dt="2023-08-08T08:40:18.055" v="4038" actId="478"/>
          <ac:picMkLst>
            <pc:docMk/>
            <pc:sldMk cId="2340091758" sldId="258"/>
            <ac:picMk id="15" creationId="{CDB756FC-1F1B-8424-E34B-60385FBBADF7}"/>
          </ac:picMkLst>
        </pc:picChg>
        <pc:picChg chg="add mod">
          <ac:chgData name="박 소영" userId="9787b0e3a9c34874" providerId="LiveId" clId="{BBFDC26C-7A9E-405E-A37A-F132B8F82C02}" dt="2023-08-08T06:52:40.461" v="3616" actId="1076"/>
          <ac:picMkLst>
            <pc:docMk/>
            <pc:sldMk cId="2340091758" sldId="258"/>
            <ac:picMk id="17" creationId="{799DE27C-FC76-AE48-9A50-DAA985F9AE0A}"/>
          </ac:picMkLst>
        </pc:picChg>
        <pc:picChg chg="add del mod">
          <ac:chgData name="박 소영" userId="9787b0e3a9c34874" providerId="LiveId" clId="{BBFDC26C-7A9E-405E-A37A-F132B8F82C02}" dt="2023-08-08T08:42:37.917" v="4040" actId="478"/>
          <ac:picMkLst>
            <pc:docMk/>
            <pc:sldMk cId="2340091758" sldId="258"/>
            <ac:picMk id="18" creationId="{95A6E500-65E9-D664-D53C-14B1ADB25CBF}"/>
          </ac:picMkLst>
        </pc:picChg>
        <pc:picChg chg="add del mod">
          <ac:chgData name="박 소영" userId="9787b0e3a9c34874" providerId="LiveId" clId="{BBFDC26C-7A9E-405E-A37A-F132B8F82C02}" dt="2023-08-08T08:44:05.135" v="4042" actId="478"/>
          <ac:picMkLst>
            <pc:docMk/>
            <pc:sldMk cId="2340091758" sldId="258"/>
            <ac:picMk id="19" creationId="{A3BE9186-1BF1-D67A-088E-51F2295FFF6F}"/>
          </ac:picMkLst>
        </pc:picChg>
        <pc:cxnChg chg="mod topLvl">
          <ac:chgData name="박 소영" userId="9787b0e3a9c34874" providerId="LiveId" clId="{BBFDC26C-7A9E-405E-A37A-F132B8F82C02}" dt="2023-08-08T06:52:40.461" v="3616" actId="1076"/>
          <ac:cxnSpMkLst>
            <pc:docMk/>
            <pc:sldMk cId="2340091758" sldId="258"/>
            <ac:cxnSpMk id="11" creationId="{FE23231C-CF8A-D778-3211-19A6E560E46E}"/>
          </ac:cxnSpMkLst>
        </pc:cxnChg>
        <pc:cxnChg chg="del mod">
          <ac:chgData name="박 소영" userId="9787b0e3a9c34874" providerId="LiveId" clId="{BBFDC26C-7A9E-405E-A37A-F132B8F82C02}" dt="2023-08-08T06:44:05.134" v="2411" actId="478"/>
          <ac:cxnSpMkLst>
            <pc:docMk/>
            <pc:sldMk cId="2340091758" sldId="258"/>
            <ac:cxnSpMk id="12" creationId="{3D54201C-B31A-9C34-BB8D-558C70665E4D}"/>
          </ac:cxnSpMkLst>
        </pc:cxnChg>
        <pc:cxnChg chg="del mod topLvl">
          <ac:chgData name="박 소영" userId="9787b0e3a9c34874" providerId="LiveId" clId="{BBFDC26C-7A9E-405E-A37A-F132B8F82C02}" dt="2023-08-08T06:44:07.042" v="2412" actId="478"/>
          <ac:cxnSpMkLst>
            <pc:docMk/>
            <pc:sldMk cId="2340091758" sldId="258"/>
            <ac:cxnSpMk id="13" creationId="{9C538E1C-C39E-FCD8-D80B-410E684E09B1}"/>
          </ac:cxnSpMkLst>
        </pc:cxnChg>
      </pc:sldChg>
      <pc:sldChg chg="new del">
        <pc:chgData name="박 소영" userId="9787b0e3a9c34874" providerId="LiveId" clId="{BBFDC26C-7A9E-405E-A37A-F132B8F82C02}" dt="2023-08-08T06:46:33.600" v="2913" actId="680"/>
        <pc:sldMkLst>
          <pc:docMk/>
          <pc:sldMk cId="421354176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47949-CC13-407B-9535-D88570AACB53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5CF0B-0959-492E-9A56-A817943B9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92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CF0B-0959-492E-9A56-A817943B9C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3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8FBE0-EBB2-E8C1-9A11-EF3D3F559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99BD03-2C4B-8A31-15B3-8792B52D6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B48AA-50A8-D9A9-7B11-210716EFA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A2AD4-24F6-832A-AB56-52737FF3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6F68A-9267-8468-7601-AFD7FCFA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47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54AD8-08C1-A38A-0700-234FB082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3C792-B38E-0623-8508-8E2291AA1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4B903-D9A3-72FE-C2F6-05B4B1AE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0C83DF-A0EE-E345-B039-106A6E5D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61DBD-E719-E9A8-5247-8E77E8AE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8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1EB681-23F6-4496-8E0B-13026EE90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216CD8-3F88-836E-9A47-BB0BE7477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04E9D6-0C8E-C6D8-614D-E832C64E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207FD-AF47-DBF3-7673-4EB53D3F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5CB51-4331-940E-7DC7-72270C31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58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3461A-56F0-417C-8B3E-968B9CD1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885F7-3A84-D217-2752-80D543C52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C9F843-AA14-4105-EFF9-04AA3E696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F9EB0-51F2-590B-6045-BFFAF04BD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70072-31E0-25D2-4F7B-7E26DF9E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92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87577-6987-E1A7-E63D-60591571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409A3-0526-3598-25EB-6C509846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FD365-18F6-31DC-C8AE-5B4D3A33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C4D27-9F75-9E92-C62F-998C5106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E6AB61-CF7C-2D9A-2A2C-1860690D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68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87419-7E55-79C7-AF50-0B215B57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B4356-E4B2-E9E3-0F6B-793C2EF90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BF2084-4FE2-CF49-15DB-71B3D6621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075388-8CCA-A4E4-242A-820C5E20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217792-E5C7-F711-99E6-0D1C1410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2190E2-939E-D5FB-B72B-BE793352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59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BE72E-AFB6-E646-C456-4C3A51EA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13298F-CEEC-FF0B-313F-995B7C0C8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742C0-762A-B73A-DC50-75E50FB15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BD9683-846D-DFC5-F754-F36340BF1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3966CA-70AF-3549-6D2F-6FA2EEA03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B646B6-AAA9-9A20-5DFF-3B4B497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5BBAB7-7A66-9628-C65B-0B7D341A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2FBA2F-D4A6-64B0-15B1-5EA22939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7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C2774-0DF8-387F-2D6D-DE64B316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39A03C-EBF4-FB6D-B8F5-5D6118C4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5A0CEA-AC37-9D57-6A95-644EAF06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A0A0C7-649B-6D37-2A0F-1FD80170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49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1B8DEC-5298-6AD2-34D5-65EC55BA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A2B94A-7B42-EE84-AA01-C3F524D5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D53509-4C42-DA15-2009-C269B051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40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51324-08E5-A1A1-4E57-61D380B8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9993F-6FC3-8089-3B42-82692ED0F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3767BC-4E02-57BB-6B12-34C4A4CB3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753CC-D135-A5B8-56F8-9D8C09B8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551ECF-FDD4-F688-008B-DFDEAB0F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54E55-DF1A-881E-8EFA-ED931EC3C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7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D06AD-95CB-9643-2366-D259B7E9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8A51A6-5519-8B0A-40A9-F0C43D725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CDC028-9904-D30E-6207-CEE2E179E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AD89B5-3667-01ED-3D62-69A188E5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AF3226-5B12-1CE7-3FA0-8226BA5C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44C74-8578-F331-6059-1FBFB373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12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8180EE-F761-49E4-1917-6E7A48108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19EBC8-9A82-14DA-47AC-5F2DDC613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54ED37-78A7-30EE-7640-7615FC2A3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2AB41-C407-46AD-9519-0896B153AAD6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C88AF0-4258-2AA2-D980-7550B9DB6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41195-470A-D752-32AA-03E9EE87E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ED33B-897D-43CE-808B-A2A760933C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3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B9F239-9A61-F0D1-C725-2622019DC362}"/>
              </a:ext>
            </a:extLst>
          </p:cNvPr>
          <p:cNvGrpSpPr/>
          <p:nvPr/>
        </p:nvGrpSpPr>
        <p:grpSpPr>
          <a:xfrm>
            <a:off x="208290" y="140168"/>
            <a:ext cx="11775420" cy="6577663"/>
            <a:chOff x="20" y="1282"/>
            <a:chExt cx="12191980" cy="6856718"/>
          </a:xfrm>
        </p:grpSpPr>
        <p:pic>
          <p:nvPicPr>
            <p:cNvPr id="5" name="그림 4" descr="그래픽, 로고, 그래픽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03F9B580-F17A-CC2E-F4EE-4BD40F62F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06" r="4154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BE732F0-F6A9-9C5E-B716-508880510236}"/>
                </a:ext>
              </a:extLst>
            </p:cNvPr>
            <p:cNvSpPr/>
            <p:nvPr/>
          </p:nvSpPr>
          <p:spPr>
            <a:xfrm>
              <a:off x="4196080" y="1076960"/>
              <a:ext cx="1330960" cy="792480"/>
            </a:xfrm>
            <a:custGeom>
              <a:avLst/>
              <a:gdLst>
                <a:gd name="connsiteX0" fmla="*/ 965200 w 1330960"/>
                <a:gd name="connsiteY0" fmla="*/ 71120 h 792480"/>
                <a:gd name="connsiteX1" fmla="*/ 965200 w 1330960"/>
                <a:gd name="connsiteY1" fmla="*/ 71120 h 792480"/>
                <a:gd name="connsiteX2" fmla="*/ 589280 w 1330960"/>
                <a:gd name="connsiteY2" fmla="*/ 40640 h 792480"/>
                <a:gd name="connsiteX3" fmla="*/ 355600 w 1330960"/>
                <a:gd name="connsiteY3" fmla="*/ 50800 h 792480"/>
                <a:gd name="connsiteX4" fmla="*/ 30480 w 1330960"/>
                <a:gd name="connsiteY4" fmla="*/ 162560 h 792480"/>
                <a:gd name="connsiteX5" fmla="*/ 0 w 1330960"/>
                <a:gd name="connsiteY5" fmla="*/ 193040 h 792480"/>
                <a:gd name="connsiteX6" fmla="*/ 20320 w 1330960"/>
                <a:gd name="connsiteY6" fmla="*/ 325120 h 792480"/>
                <a:gd name="connsiteX7" fmla="*/ 111760 w 1330960"/>
                <a:gd name="connsiteY7" fmla="*/ 416560 h 792480"/>
                <a:gd name="connsiteX8" fmla="*/ 335280 w 1330960"/>
                <a:gd name="connsiteY8" fmla="*/ 528320 h 792480"/>
                <a:gd name="connsiteX9" fmla="*/ 447040 w 1330960"/>
                <a:gd name="connsiteY9" fmla="*/ 568960 h 792480"/>
                <a:gd name="connsiteX10" fmla="*/ 508000 w 1330960"/>
                <a:gd name="connsiteY10" fmla="*/ 599440 h 792480"/>
                <a:gd name="connsiteX11" fmla="*/ 731520 w 1330960"/>
                <a:gd name="connsiteY11" fmla="*/ 670560 h 792480"/>
                <a:gd name="connsiteX12" fmla="*/ 822960 w 1330960"/>
                <a:gd name="connsiteY12" fmla="*/ 701040 h 792480"/>
                <a:gd name="connsiteX13" fmla="*/ 934720 w 1330960"/>
                <a:gd name="connsiteY13" fmla="*/ 741680 h 792480"/>
                <a:gd name="connsiteX14" fmla="*/ 1066800 w 1330960"/>
                <a:gd name="connsiteY14" fmla="*/ 762000 h 792480"/>
                <a:gd name="connsiteX15" fmla="*/ 1148080 w 1330960"/>
                <a:gd name="connsiteY15" fmla="*/ 792480 h 792480"/>
                <a:gd name="connsiteX16" fmla="*/ 1239520 w 1330960"/>
                <a:gd name="connsiteY16" fmla="*/ 782320 h 792480"/>
                <a:gd name="connsiteX17" fmla="*/ 1310640 w 1330960"/>
                <a:gd name="connsiteY17" fmla="*/ 711200 h 792480"/>
                <a:gd name="connsiteX18" fmla="*/ 1330960 w 1330960"/>
                <a:gd name="connsiteY18" fmla="*/ 629920 h 792480"/>
                <a:gd name="connsiteX19" fmla="*/ 1320800 w 1330960"/>
                <a:gd name="connsiteY19" fmla="*/ 518160 h 792480"/>
                <a:gd name="connsiteX20" fmla="*/ 1259840 w 1330960"/>
                <a:gd name="connsiteY20" fmla="*/ 436880 h 792480"/>
                <a:gd name="connsiteX21" fmla="*/ 1188720 w 1330960"/>
                <a:gd name="connsiteY21" fmla="*/ 345440 h 792480"/>
                <a:gd name="connsiteX22" fmla="*/ 1117600 w 1330960"/>
                <a:gd name="connsiteY22" fmla="*/ 254000 h 792480"/>
                <a:gd name="connsiteX23" fmla="*/ 1087120 w 1330960"/>
                <a:gd name="connsiteY23" fmla="*/ 223520 h 792480"/>
                <a:gd name="connsiteX24" fmla="*/ 1026160 w 1330960"/>
                <a:gd name="connsiteY24" fmla="*/ 193040 h 792480"/>
                <a:gd name="connsiteX25" fmla="*/ 955040 w 1330960"/>
                <a:gd name="connsiteY25" fmla="*/ 162560 h 792480"/>
                <a:gd name="connsiteX26" fmla="*/ 802640 w 1330960"/>
                <a:gd name="connsiteY26" fmla="*/ 50800 h 792480"/>
                <a:gd name="connsiteX27" fmla="*/ 792480 w 1330960"/>
                <a:gd name="connsiteY27" fmla="*/ 0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0960" h="792480">
                  <a:moveTo>
                    <a:pt x="965200" y="71120"/>
                  </a:moveTo>
                  <a:lnTo>
                    <a:pt x="965200" y="71120"/>
                  </a:lnTo>
                  <a:cubicBezTo>
                    <a:pt x="803224" y="49523"/>
                    <a:pt x="770343" y="40640"/>
                    <a:pt x="589280" y="40640"/>
                  </a:cubicBezTo>
                  <a:cubicBezTo>
                    <a:pt x="511313" y="40640"/>
                    <a:pt x="433493" y="47413"/>
                    <a:pt x="355600" y="50800"/>
                  </a:cubicBezTo>
                  <a:cubicBezTo>
                    <a:pt x="274031" y="74969"/>
                    <a:pt x="119226" y="96000"/>
                    <a:pt x="30480" y="162560"/>
                  </a:cubicBezTo>
                  <a:cubicBezTo>
                    <a:pt x="18985" y="171181"/>
                    <a:pt x="10160" y="182880"/>
                    <a:pt x="0" y="193040"/>
                  </a:cubicBezTo>
                  <a:cubicBezTo>
                    <a:pt x="6773" y="237067"/>
                    <a:pt x="8398" y="282200"/>
                    <a:pt x="20320" y="325120"/>
                  </a:cubicBezTo>
                  <a:cubicBezTo>
                    <a:pt x="34234" y="375211"/>
                    <a:pt x="70395" y="391741"/>
                    <a:pt x="111760" y="416560"/>
                  </a:cubicBezTo>
                  <a:cubicBezTo>
                    <a:pt x="184327" y="460100"/>
                    <a:pt x="256735" y="495593"/>
                    <a:pt x="335280" y="528320"/>
                  </a:cubicBezTo>
                  <a:cubicBezTo>
                    <a:pt x="371871" y="543566"/>
                    <a:pt x="410386" y="553867"/>
                    <a:pt x="447040" y="568960"/>
                  </a:cubicBezTo>
                  <a:cubicBezTo>
                    <a:pt x="468047" y="577610"/>
                    <a:pt x="486605" y="591799"/>
                    <a:pt x="508000" y="599440"/>
                  </a:cubicBezTo>
                  <a:cubicBezTo>
                    <a:pt x="581632" y="625737"/>
                    <a:pt x="661587" y="635594"/>
                    <a:pt x="731520" y="670560"/>
                  </a:cubicBezTo>
                  <a:cubicBezTo>
                    <a:pt x="806031" y="707816"/>
                    <a:pt x="736300" y="677405"/>
                    <a:pt x="822960" y="701040"/>
                  </a:cubicBezTo>
                  <a:cubicBezTo>
                    <a:pt x="1031706" y="757971"/>
                    <a:pt x="752930" y="687143"/>
                    <a:pt x="934720" y="741680"/>
                  </a:cubicBezTo>
                  <a:cubicBezTo>
                    <a:pt x="967966" y="751654"/>
                    <a:pt x="1038473" y="758459"/>
                    <a:pt x="1066800" y="762000"/>
                  </a:cubicBezTo>
                  <a:cubicBezTo>
                    <a:pt x="1089921" y="773560"/>
                    <a:pt x="1120413" y="792480"/>
                    <a:pt x="1148080" y="792480"/>
                  </a:cubicBezTo>
                  <a:cubicBezTo>
                    <a:pt x="1178748" y="792480"/>
                    <a:pt x="1209040" y="785707"/>
                    <a:pt x="1239520" y="782320"/>
                  </a:cubicBezTo>
                  <a:cubicBezTo>
                    <a:pt x="1263227" y="758613"/>
                    <a:pt x="1302509" y="743725"/>
                    <a:pt x="1310640" y="711200"/>
                  </a:cubicBezTo>
                  <a:lnTo>
                    <a:pt x="1330960" y="629920"/>
                  </a:lnTo>
                  <a:cubicBezTo>
                    <a:pt x="1327573" y="592667"/>
                    <a:pt x="1333732" y="553261"/>
                    <a:pt x="1320800" y="518160"/>
                  </a:cubicBezTo>
                  <a:cubicBezTo>
                    <a:pt x="1309092" y="486381"/>
                    <a:pt x="1278626" y="465059"/>
                    <a:pt x="1259840" y="436880"/>
                  </a:cubicBezTo>
                  <a:cubicBezTo>
                    <a:pt x="1157125" y="282808"/>
                    <a:pt x="1268301" y="440937"/>
                    <a:pt x="1188720" y="345440"/>
                  </a:cubicBezTo>
                  <a:cubicBezTo>
                    <a:pt x="1164000" y="315776"/>
                    <a:pt x="1144904" y="281304"/>
                    <a:pt x="1117600" y="254000"/>
                  </a:cubicBezTo>
                  <a:cubicBezTo>
                    <a:pt x="1107440" y="243840"/>
                    <a:pt x="1099075" y="231490"/>
                    <a:pt x="1087120" y="223520"/>
                  </a:cubicBezTo>
                  <a:cubicBezTo>
                    <a:pt x="1068217" y="210918"/>
                    <a:pt x="1046787" y="202560"/>
                    <a:pt x="1026160" y="193040"/>
                  </a:cubicBezTo>
                  <a:cubicBezTo>
                    <a:pt x="1002742" y="182232"/>
                    <a:pt x="976326" y="177124"/>
                    <a:pt x="955040" y="162560"/>
                  </a:cubicBezTo>
                  <a:cubicBezTo>
                    <a:pt x="769580" y="35666"/>
                    <a:pt x="894504" y="81421"/>
                    <a:pt x="802640" y="50800"/>
                  </a:cubicBezTo>
                  <a:lnTo>
                    <a:pt x="792480" y="0"/>
                  </a:lnTo>
                </a:path>
              </a:pathLst>
            </a:custGeom>
            <a:solidFill>
              <a:srgbClr val="F35A91"/>
            </a:solidFill>
            <a:ln>
              <a:solidFill>
                <a:srgbClr val="F35A9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C5842A6-D041-C5EE-BD1E-DC54426D2FC0}"/>
              </a:ext>
            </a:extLst>
          </p:cNvPr>
          <p:cNvSpPr txBox="1"/>
          <p:nvPr/>
        </p:nvSpPr>
        <p:spPr>
          <a:xfrm>
            <a:off x="2540000" y="4449952"/>
            <a:ext cx="711200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내 최애 </a:t>
            </a:r>
            <a:r>
              <a:rPr lang="en-US" altLang="ko-KR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-POP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아이돌이</a:t>
            </a:r>
            <a:r>
              <a:rPr lang="ko-KR" alt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들려주는 </a:t>
            </a:r>
            <a:br>
              <a:rPr lang="en-US" altLang="ko-KR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관광해설 및 </a:t>
            </a:r>
            <a:r>
              <a:rPr lang="en-US" altLang="ko-KR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DJ </a:t>
            </a:r>
            <a:r>
              <a:rPr lang="ko-KR" alt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en-US" altLang="ko-KR" sz="32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박소영 황예빈</a:t>
            </a:r>
          </a:p>
        </p:txBody>
      </p:sp>
    </p:spTree>
    <p:extLst>
      <p:ext uri="{BB962C8B-B14F-4D97-AF65-F5344CB8AC3E}">
        <p14:creationId xmlns:p14="http://schemas.microsoft.com/office/powerpoint/2010/main" val="31144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E59574-D555-1B1E-BA3D-0F690878121C}"/>
              </a:ext>
            </a:extLst>
          </p:cNvPr>
          <p:cNvSpPr/>
          <p:nvPr/>
        </p:nvSpPr>
        <p:spPr>
          <a:xfrm>
            <a:off x="4604919" y="1648137"/>
            <a:ext cx="3261562" cy="1277276"/>
          </a:xfrm>
          <a:prstGeom prst="rect">
            <a:avLst/>
          </a:prstGeom>
          <a:solidFill>
            <a:srgbClr val="F35A91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D2F3A0-1DF6-07EA-42D3-822F156A0176}"/>
              </a:ext>
            </a:extLst>
          </p:cNvPr>
          <p:cNvGrpSpPr/>
          <p:nvPr/>
        </p:nvGrpSpPr>
        <p:grpSpPr>
          <a:xfrm>
            <a:off x="901700" y="1371600"/>
            <a:ext cx="10668000" cy="76200"/>
            <a:chOff x="1244600" y="1371600"/>
            <a:chExt cx="9944100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ABF279D-202E-6D0A-8FFA-303FC285DB26}"/>
                </a:ext>
              </a:extLst>
            </p:cNvPr>
            <p:cNvCxnSpPr/>
            <p:nvPr/>
          </p:nvCxnSpPr>
          <p:spPr>
            <a:xfrm>
              <a:off x="1244600" y="1371600"/>
              <a:ext cx="2933700" cy="0"/>
            </a:xfrm>
            <a:prstGeom prst="line">
              <a:avLst/>
            </a:prstGeom>
            <a:ln w="19050">
              <a:solidFill>
                <a:srgbClr val="F35A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7DA49E6-3581-3FC1-34EF-86C19F2146E7}"/>
                </a:ext>
              </a:extLst>
            </p:cNvPr>
            <p:cNvCxnSpPr/>
            <p:nvPr/>
          </p:nvCxnSpPr>
          <p:spPr>
            <a:xfrm>
              <a:off x="4749800" y="1371600"/>
              <a:ext cx="2933700" cy="0"/>
            </a:xfrm>
            <a:prstGeom prst="line">
              <a:avLst/>
            </a:prstGeom>
            <a:ln w="19050">
              <a:solidFill>
                <a:srgbClr val="F35A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2B350AC-7FEF-64CA-1569-1821E75A971F}"/>
                </a:ext>
              </a:extLst>
            </p:cNvPr>
            <p:cNvCxnSpPr/>
            <p:nvPr/>
          </p:nvCxnSpPr>
          <p:spPr>
            <a:xfrm>
              <a:off x="8255000" y="1371600"/>
              <a:ext cx="2933700" cy="0"/>
            </a:xfrm>
            <a:prstGeom prst="line">
              <a:avLst/>
            </a:prstGeom>
            <a:ln w="19050">
              <a:solidFill>
                <a:srgbClr val="F35A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A73D8F8-B191-7B95-3863-6E5C7253B631}"/>
              </a:ext>
            </a:extLst>
          </p:cNvPr>
          <p:cNvSpPr txBox="1"/>
          <p:nvPr/>
        </p:nvSpPr>
        <p:spPr>
          <a:xfrm>
            <a:off x="901700" y="951468"/>
            <a:ext cx="3147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Q.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서비스 기획 배경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ABA91-67B5-8D32-4AA3-7E531DB8D25A}"/>
              </a:ext>
            </a:extLst>
          </p:cNvPr>
          <p:cNvSpPr txBox="1"/>
          <p:nvPr/>
        </p:nvSpPr>
        <p:spPr>
          <a:xfrm>
            <a:off x="4662068" y="951468"/>
            <a:ext cx="3147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Q. </a:t>
            </a:r>
            <a:r>
              <a:rPr lang="ko-KR" altLang="en-US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서비스 개요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E29B76-AB85-7088-9257-C151CC2B0CF7}"/>
              </a:ext>
            </a:extLst>
          </p:cNvPr>
          <p:cNvSpPr txBox="1"/>
          <p:nvPr/>
        </p:nvSpPr>
        <p:spPr>
          <a:xfrm>
            <a:off x="8422436" y="951468"/>
            <a:ext cx="3147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Q. </a:t>
            </a:r>
            <a:r>
              <a:rPr lang="ko-KR" altLang="en-US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기대효과 및 </a:t>
            </a:r>
            <a:r>
              <a:rPr lang="en-US" altLang="ko-KR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BM</a:t>
            </a:r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8E6676FD-740E-EB1E-B0F5-BEB2FEEA2ED3}"/>
              </a:ext>
            </a:extLst>
          </p:cNvPr>
          <p:cNvSpPr/>
          <p:nvPr/>
        </p:nvSpPr>
        <p:spPr>
          <a:xfrm rot="5400000">
            <a:off x="4076315" y="1121860"/>
            <a:ext cx="558400" cy="217617"/>
          </a:xfrm>
          <a:prstGeom prst="triangle">
            <a:avLst/>
          </a:prstGeom>
          <a:gradFill>
            <a:gsLst>
              <a:gs pos="100000">
                <a:srgbClr val="F35A91"/>
              </a:gs>
              <a:gs pos="8000">
                <a:schemeClr val="bg1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34A011BC-4646-B05D-3562-6544F88E0E73}"/>
              </a:ext>
            </a:extLst>
          </p:cNvPr>
          <p:cNvSpPr/>
          <p:nvPr/>
        </p:nvSpPr>
        <p:spPr>
          <a:xfrm rot="5400000">
            <a:off x="7836684" y="1121861"/>
            <a:ext cx="558400" cy="217617"/>
          </a:xfrm>
          <a:prstGeom prst="triangle">
            <a:avLst/>
          </a:prstGeom>
          <a:gradFill>
            <a:gsLst>
              <a:gs pos="100000">
                <a:srgbClr val="F35A91"/>
              </a:gs>
              <a:gs pos="8000">
                <a:schemeClr val="bg1">
                  <a:alpha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/>
          </a:p>
        </p:txBody>
      </p:sp>
      <p:pic>
        <p:nvPicPr>
          <p:cNvPr id="22" name="그림 21" descr="그래픽, 그래픽 디자인, 다채로움, 스크린샷이(가) 표시된 사진&#10;&#10;자동 생성된 설명">
            <a:extLst>
              <a:ext uri="{FF2B5EF4-FFF2-40B4-BE49-F238E27FC236}">
                <a16:creationId xmlns:a16="http://schemas.microsoft.com/office/drawing/2014/main" id="{0ACEC644-94F4-E2E0-F96B-7ED3A1783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252" y="64844"/>
            <a:ext cx="623248" cy="54403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A673A5-759E-774C-527F-B1603A1521F4}"/>
              </a:ext>
            </a:extLst>
          </p:cNvPr>
          <p:cNvSpPr/>
          <p:nvPr/>
        </p:nvSpPr>
        <p:spPr>
          <a:xfrm>
            <a:off x="787400" y="1648137"/>
            <a:ext cx="3261562" cy="1277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dirty="0">
                <a:solidFill>
                  <a:schemeClr val="tx1"/>
                </a:solidFill>
              </a:rPr>
              <a:t>K-POP</a:t>
            </a:r>
            <a:r>
              <a:rPr lang="ko-KR" altLang="en-US" sz="1600" dirty="0">
                <a:solidFill>
                  <a:schemeClr val="tx1"/>
                </a:solidFill>
              </a:rPr>
              <a:t>에 대한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외국인 관광객의 관심도 증가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0BC0D6-3DCA-3E4A-80D8-68AA356FBA2A}"/>
              </a:ext>
            </a:extLst>
          </p:cNvPr>
          <p:cNvSpPr/>
          <p:nvPr/>
        </p:nvSpPr>
        <p:spPr>
          <a:xfrm>
            <a:off x="787400" y="3138695"/>
            <a:ext cx="3261562" cy="1277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 dirty="0">
                <a:solidFill>
                  <a:schemeClr val="tx1"/>
                </a:solidFill>
              </a:rPr>
              <a:t>한국의 풍부한 역사적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문화적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자산에 대한 관심 부족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5A167C-5FAB-24F0-2732-F8E1837693C0}"/>
              </a:ext>
            </a:extLst>
          </p:cNvPr>
          <p:cNvSpPr/>
          <p:nvPr/>
        </p:nvSpPr>
        <p:spPr>
          <a:xfrm>
            <a:off x="787400" y="4629254"/>
            <a:ext cx="3261562" cy="1277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 dirty="0">
                <a:solidFill>
                  <a:schemeClr val="tx1"/>
                </a:solidFill>
              </a:rPr>
              <a:t>오디오 해설의 활용도 </a:t>
            </a:r>
            <a:r>
              <a:rPr lang="en-US" altLang="ko-KR" sz="1600" dirty="0">
                <a:solidFill>
                  <a:schemeClr val="tx1"/>
                </a:solidFill>
              </a:rPr>
              <a:t>Low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562693A2-5606-AF34-6154-9FBC9037AE80}"/>
              </a:ext>
            </a:extLst>
          </p:cNvPr>
          <p:cNvSpPr/>
          <p:nvPr/>
        </p:nvSpPr>
        <p:spPr>
          <a:xfrm>
            <a:off x="2253502" y="2898704"/>
            <a:ext cx="266700" cy="266700"/>
          </a:xfrm>
          <a:prstGeom prst="plus">
            <a:avLst>
              <a:gd name="adj" fmla="val 38333"/>
            </a:avLst>
          </a:prstGeom>
          <a:solidFill>
            <a:srgbClr val="F35A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/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751FB3FB-9272-ED4C-BB14-102B47ED35B2}"/>
              </a:ext>
            </a:extLst>
          </p:cNvPr>
          <p:cNvSpPr/>
          <p:nvPr/>
        </p:nvSpPr>
        <p:spPr>
          <a:xfrm>
            <a:off x="2253502" y="4389262"/>
            <a:ext cx="266700" cy="266700"/>
          </a:xfrm>
          <a:prstGeom prst="plus">
            <a:avLst>
              <a:gd name="adj" fmla="val 38333"/>
            </a:avLst>
          </a:prstGeom>
          <a:solidFill>
            <a:srgbClr val="F35A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EFB22D-B5A1-3B4F-8FDD-B24464D858E4}"/>
              </a:ext>
            </a:extLst>
          </p:cNvPr>
          <p:cNvSpPr txBox="1"/>
          <p:nvPr/>
        </p:nvSpPr>
        <p:spPr>
          <a:xfrm>
            <a:off x="4662068" y="1820664"/>
            <a:ext cx="31472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ko-KR" altLang="en-US" b="1" i="1" dirty="0">
                <a:solidFill>
                  <a:srgbClr val="C00000"/>
                </a:solidFill>
                <a:latin typeface="-apple-system"/>
              </a:rPr>
              <a:t>한국의 문화자산을 알리는 </a:t>
            </a:r>
            <a:r>
              <a:rPr lang="ko-KR" altLang="en-US" b="1" i="1" dirty="0">
                <a:solidFill>
                  <a:srgbClr val="C00000"/>
                </a:solidFill>
                <a:effectLst/>
                <a:latin typeface="-apple-system"/>
              </a:rPr>
              <a:t>오디오 해설을 좀 더 매력적으로 만들 수 없을까</a:t>
            </a:r>
            <a:r>
              <a:rPr lang="en-US" altLang="ko-KR" b="1" i="1" dirty="0">
                <a:solidFill>
                  <a:srgbClr val="C00000"/>
                </a:solidFill>
                <a:effectLst/>
                <a:latin typeface="-apple-system"/>
              </a:rPr>
              <a:t>?</a:t>
            </a:r>
            <a:endParaRPr lang="ko-KR" altLang="en-US" b="1" i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23F8B1-A05C-C7E9-CA25-B0024B35B85A}"/>
              </a:ext>
            </a:extLst>
          </p:cNvPr>
          <p:cNvSpPr txBox="1"/>
          <p:nvPr/>
        </p:nvSpPr>
        <p:spPr>
          <a:xfrm>
            <a:off x="4604919" y="4655962"/>
            <a:ext cx="3402156" cy="125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b="1" dirty="0">
                <a:solidFill>
                  <a:srgbClr val="0F172A"/>
                </a:solidFill>
                <a:latin typeface="-apple-system"/>
              </a:rPr>
              <a:t>활용기술</a:t>
            </a:r>
            <a:r>
              <a:rPr lang="ko-KR" altLang="en-US" sz="1200" dirty="0">
                <a:solidFill>
                  <a:srgbClr val="0F172A"/>
                </a:solidFill>
                <a:latin typeface="-apple-system"/>
              </a:rPr>
              <a:t> 🔨</a:t>
            </a:r>
            <a:r>
              <a:rPr lang="en-US" altLang="ko-KR" sz="1200" b="0" i="0" dirty="0">
                <a:solidFill>
                  <a:srgbClr val="0F172A"/>
                </a:solidFill>
                <a:effectLst/>
                <a:latin typeface="-apple-system"/>
              </a:rPr>
              <a:t> 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0F172A"/>
                </a:solidFill>
                <a:effectLst/>
                <a:latin typeface="-apple-system"/>
              </a:rPr>
              <a:t>한국관광공사 관광지 오디오 가이드정보 </a:t>
            </a:r>
            <a:r>
              <a:rPr lang="en-US" altLang="ko-KR" sz="1200" b="0" i="0" dirty="0">
                <a:solidFill>
                  <a:srgbClr val="0F172A"/>
                </a:solidFill>
                <a:effectLst/>
                <a:latin typeface="-apple-system"/>
              </a:rPr>
              <a:t>API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F172A"/>
                </a:solidFill>
                <a:latin typeface="-apple-system"/>
              </a:rPr>
              <a:t>카카오 지도 </a:t>
            </a:r>
            <a:r>
              <a:rPr lang="en-US" altLang="ko-KR" sz="1200" dirty="0">
                <a:solidFill>
                  <a:srgbClr val="0F172A"/>
                </a:solidFill>
                <a:latin typeface="-apple-system"/>
              </a:rPr>
              <a:t>API</a:t>
            </a:r>
            <a:r>
              <a:rPr lang="ko-KR" altLang="en-US" sz="1200" dirty="0">
                <a:solidFill>
                  <a:srgbClr val="0F172A"/>
                </a:solidFill>
                <a:latin typeface="-apple-system"/>
              </a:rPr>
              <a:t>를 이용한 위치정보 연동</a:t>
            </a:r>
            <a:endParaRPr lang="en-US" altLang="ko-KR" sz="1200" b="0" i="0" dirty="0">
              <a:solidFill>
                <a:srgbClr val="0F172A"/>
              </a:solidFill>
              <a:effectLst/>
              <a:latin typeface="-apple-system"/>
            </a:endParaRP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F172A"/>
                </a:solidFill>
                <a:latin typeface="-apple-system"/>
              </a:rPr>
              <a:t>음성 </a:t>
            </a:r>
            <a:r>
              <a:rPr lang="en-US" altLang="ko-KR" sz="1200" dirty="0">
                <a:solidFill>
                  <a:srgbClr val="0F172A"/>
                </a:solidFill>
                <a:latin typeface="-apple-system"/>
              </a:rPr>
              <a:t>AI</a:t>
            </a:r>
            <a:r>
              <a:rPr lang="ko-KR" altLang="en-US" sz="1200" dirty="0">
                <a:solidFill>
                  <a:srgbClr val="0F172A"/>
                </a:solidFill>
                <a:latin typeface="-apple-system"/>
              </a:rPr>
              <a:t>를 활용한 </a:t>
            </a:r>
            <a:r>
              <a:rPr lang="en-US" altLang="ko-KR" sz="1200" dirty="0">
                <a:solidFill>
                  <a:srgbClr val="0F172A"/>
                </a:solidFill>
                <a:latin typeface="-apple-system"/>
              </a:rPr>
              <a:t>Voice Cloning</a:t>
            </a:r>
          </a:p>
          <a:p>
            <a:pPr marL="171450" indent="-1714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200" dirty="0"/>
              <a:t>Spotify API</a:t>
            </a:r>
            <a:r>
              <a:rPr lang="ko-KR" altLang="en-US" sz="1200" dirty="0"/>
              <a:t>를 활용한 음원 재생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228CF3-4AAA-736F-DD0D-A2533EC56CE3}"/>
              </a:ext>
            </a:extLst>
          </p:cNvPr>
          <p:cNvSpPr/>
          <p:nvPr/>
        </p:nvSpPr>
        <p:spPr>
          <a:xfrm>
            <a:off x="4604919" y="3138695"/>
            <a:ext cx="3261562" cy="12772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600" b="1" dirty="0">
                <a:solidFill>
                  <a:schemeClr val="tx1"/>
                </a:solidFill>
              </a:rPr>
              <a:t>K-POP</a:t>
            </a:r>
            <a:r>
              <a:rPr lang="ko-KR" altLang="en-US" sz="1600" b="1" dirty="0">
                <a:solidFill>
                  <a:schemeClr val="tx1"/>
                </a:solidFill>
              </a:rPr>
              <a:t> 스타의 목소리로 오디오 해설을 </a:t>
            </a:r>
            <a:r>
              <a:rPr lang="ko-KR" altLang="en-US" sz="1600" dirty="0">
                <a:solidFill>
                  <a:schemeClr val="tx1"/>
                </a:solidFill>
              </a:rPr>
              <a:t>들려주고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해당 가수의 플레이리스트</a:t>
            </a:r>
            <a:r>
              <a:rPr lang="ko-KR" altLang="en-US" sz="1600" dirty="0">
                <a:solidFill>
                  <a:schemeClr val="tx1"/>
                </a:solidFill>
              </a:rPr>
              <a:t>를 함께 제공하는 서비스 </a:t>
            </a:r>
            <a:r>
              <a:rPr lang="en-US" altLang="ko-KR" sz="1600" b="1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chemeClr val="tx1"/>
                </a:solidFill>
              </a:rPr>
              <a:t>내귀에 셀럽</a:t>
            </a:r>
            <a:r>
              <a:rPr lang="en-US" altLang="ko-KR" sz="1600" b="1" dirty="0">
                <a:solidFill>
                  <a:schemeClr val="tx1"/>
                </a:solidFill>
              </a:rPr>
              <a:t>＇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6" name="그림 35" descr="그래픽, 그래픽 디자인, 다채로움, 스크린샷이(가) 표시된 사진&#10;&#10;자동 생성된 설명">
            <a:extLst>
              <a:ext uri="{FF2B5EF4-FFF2-40B4-BE49-F238E27FC236}">
                <a16:creationId xmlns:a16="http://schemas.microsoft.com/office/drawing/2014/main" id="{F94C209F-16EF-3F2B-8572-03B0F291B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42" y="3986082"/>
            <a:ext cx="311624" cy="27201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53CF31-2AC8-31D3-8D37-ECABACBA768E}"/>
              </a:ext>
            </a:extLst>
          </p:cNvPr>
          <p:cNvSpPr/>
          <p:nvPr/>
        </p:nvSpPr>
        <p:spPr>
          <a:xfrm>
            <a:off x="8422436" y="1648136"/>
            <a:ext cx="3147264" cy="4258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0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</a:rPr>
              <a:t>한국의 </a:t>
            </a:r>
            <a:r>
              <a:rPr lang="ko-KR" altLang="en-US" sz="1400" b="1" dirty="0">
                <a:solidFill>
                  <a:schemeClr val="tx1"/>
                </a:solidFill>
              </a:rPr>
              <a:t>풍부한 문화적 자산에 대한 폭넓은 관심 유도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 latinLnBrk="0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</a:rPr>
              <a:t>K-POP</a:t>
            </a:r>
            <a:r>
              <a:rPr lang="ko-KR" altLang="en-US" sz="1400" dirty="0">
                <a:solidFill>
                  <a:schemeClr val="tx1"/>
                </a:solidFill>
              </a:rPr>
              <a:t>에 관심있는 외국인 관광객 대상 </a:t>
            </a:r>
            <a:r>
              <a:rPr lang="ko-KR" altLang="en-US" sz="1400" b="1" dirty="0">
                <a:solidFill>
                  <a:schemeClr val="tx1"/>
                </a:solidFill>
              </a:rPr>
              <a:t>한국에 대한 관심도 확대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 latinLnBrk="0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</a:rPr>
              <a:t>K-POP</a:t>
            </a:r>
            <a:r>
              <a:rPr lang="ko-KR" altLang="en-US" sz="1400" dirty="0">
                <a:solidFill>
                  <a:schemeClr val="tx1"/>
                </a:solidFill>
              </a:rPr>
              <a:t>과 우리의 문화자산을 알리는 </a:t>
            </a:r>
            <a:r>
              <a:rPr lang="ko-KR" altLang="en-US" sz="1400" b="1" dirty="0">
                <a:solidFill>
                  <a:schemeClr val="tx1"/>
                </a:solidFill>
              </a:rPr>
              <a:t>일석이조의 효과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 latinLnBrk="0">
              <a:spcBef>
                <a:spcPts val="700"/>
              </a:spcBef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</a:rPr>
              <a:t>좋아하는 </a:t>
            </a:r>
            <a:r>
              <a:rPr lang="en-US" altLang="ko-KR" sz="1400" dirty="0">
                <a:solidFill>
                  <a:schemeClr val="tx1"/>
                </a:solidFill>
              </a:rPr>
              <a:t>K-POP</a:t>
            </a:r>
            <a:r>
              <a:rPr lang="ko-KR" altLang="en-US" sz="1400" dirty="0">
                <a:solidFill>
                  <a:schemeClr val="tx1"/>
                </a:solidFill>
              </a:rPr>
              <a:t>스타의 목소리라는 매개체로 보다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b="1" dirty="0">
                <a:solidFill>
                  <a:schemeClr val="tx1"/>
                </a:solidFill>
              </a:rPr>
              <a:t>특별한 한국 관광 경험 제공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 latinLnBrk="0">
              <a:spcBef>
                <a:spcPts val="700"/>
              </a:spcBef>
              <a:buFont typeface="Wingdings" panose="05000000000000000000" pitchFamily="2" charset="2"/>
              <a:buChar char="ü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latinLnBrk="0">
              <a:spcBef>
                <a:spcPts val="700"/>
              </a:spcBef>
            </a:pPr>
            <a:r>
              <a:rPr lang="en-US" altLang="ko-KR" sz="1400" b="1" u="sng" dirty="0">
                <a:solidFill>
                  <a:schemeClr val="tx1"/>
                </a:solidFill>
              </a:rPr>
              <a:t>Business Model</a:t>
            </a:r>
          </a:p>
          <a:p>
            <a:pPr marL="285750" indent="-285750" latinLnBrk="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엔터테인먼트 업계와 </a:t>
            </a:r>
            <a:r>
              <a:rPr lang="en-US" altLang="ko-KR" sz="1200" dirty="0">
                <a:solidFill>
                  <a:schemeClr val="tx1"/>
                </a:solidFill>
              </a:rPr>
              <a:t>B2B</a:t>
            </a:r>
            <a:r>
              <a:rPr lang="ko-KR" altLang="en-US" sz="1200" dirty="0">
                <a:solidFill>
                  <a:schemeClr val="tx1"/>
                </a:solidFill>
              </a:rPr>
              <a:t>협업으로 </a:t>
            </a:r>
            <a:r>
              <a:rPr lang="ko-KR" altLang="en-US" sz="1200" b="1" dirty="0">
                <a:solidFill>
                  <a:schemeClr val="tx1"/>
                </a:solidFill>
              </a:rPr>
              <a:t>음원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아티스트 노출의 기회를 제공하여 홍보 및 마케팅 수익 창출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85750" indent="-285750" latinLnBrk="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예시</a:t>
            </a:r>
            <a:r>
              <a:rPr lang="en-US" altLang="ko-KR" sz="1200" dirty="0">
                <a:solidFill>
                  <a:schemeClr val="tx1"/>
                </a:solidFill>
              </a:rPr>
              <a:t>_ </a:t>
            </a:r>
            <a:r>
              <a:rPr lang="ko-KR" altLang="en-US" sz="1200" dirty="0">
                <a:solidFill>
                  <a:schemeClr val="tx1"/>
                </a:solidFill>
              </a:rPr>
              <a:t>신곡 발매 상단 노출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아티스트 목소리 단기 프로모션 등</a:t>
            </a:r>
          </a:p>
        </p:txBody>
      </p:sp>
    </p:spTree>
    <p:extLst>
      <p:ext uri="{BB962C8B-B14F-4D97-AF65-F5344CB8AC3E}">
        <p14:creationId xmlns:p14="http://schemas.microsoft.com/office/powerpoint/2010/main" val="345295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akaoTalk_20230808_153546971">
            <a:hlinkClick r:id="" action="ppaction://media"/>
            <a:extLst>
              <a:ext uri="{FF2B5EF4-FFF2-40B4-BE49-F238E27FC236}">
                <a16:creationId xmlns:a16="http://schemas.microsoft.com/office/drawing/2014/main" id="{A2FED1D3-9062-6FD8-7BED-AF9C5EC602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213" b="9120"/>
          <a:stretch/>
        </p:blipFill>
        <p:spPr>
          <a:xfrm>
            <a:off x="1006475" y="457200"/>
            <a:ext cx="3171825" cy="594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127B19-A0CE-7A56-3EBE-98C2253B52AB}"/>
              </a:ext>
            </a:extLst>
          </p:cNvPr>
          <p:cNvSpPr txBox="1"/>
          <p:nvPr/>
        </p:nvSpPr>
        <p:spPr>
          <a:xfrm>
            <a:off x="1108075" y="6400800"/>
            <a:ext cx="4416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서비스 데모 </a:t>
            </a:r>
            <a:r>
              <a:rPr lang="en-US" altLang="ko-KR" sz="1200" dirty="0"/>
              <a:t>: </a:t>
            </a:r>
            <a:r>
              <a:rPr lang="ko-KR" altLang="en-US" sz="1200" dirty="0"/>
              <a:t>http://118.67.131.97:8088/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E23231C-CF8A-D778-3211-19A6E560E46E}"/>
              </a:ext>
            </a:extLst>
          </p:cNvPr>
          <p:cNvCxnSpPr>
            <a:cxnSpLocks/>
          </p:cNvCxnSpPr>
          <p:nvPr/>
        </p:nvCxnSpPr>
        <p:spPr>
          <a:xfrm>
            <a:off x="4555192" y="964168"/>
            <a:ext cx="7315200" cy="0"/>
          </a:xfrm>
          <a:prstGeom prst="line">
            <a:avLst/>
          </a:prstGeom>
          <a:ln w="19050">
            <a:solidFill>
              <a:srgbClr val="F35A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10F70A-5BB0-A3F2-7496-3C8A1C75B6FB}"/>
              </a:ext>
            </a:extLst>
          </p:cNvPr>
          <p:cNvSpPr txBox="1"/>
          <p:nvPr/>
        </p:nvSpPr>
        <p:spPr>
          <a:xfrm>
            <a:off x="4989444" y="519668"/>
            <a:ext cx="4050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/>
              <a:t>내귀에셀럽 서비스 이용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047355-A834-94CB-AC02-E9A1F7C83C8D}"/>
              </a:ext>
            </a:extLst>
          </p:cNvPr>
          <p:cNvSpPr txBox="1"/>
          <p:nvPr/>
        </p:nvSpPr>
        <p:spPr>
          <a:xfrm>
            <a:off x="4555192" y="1069076"/>
            <a:ext cx="7543800" cy="248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sz="1600" dirty="0"/>
              <a:t>원하는 </a:t>
            </a:r>
            <a:r>
              <a:rPr lang="ko-KR" altLang="en-US" sz="1600" b="1" dirty="0"/>
              <a:t>언어를 선택합</a:t>
            </a:r>
            <a:r>
              <a:rPr lang="ko-KR" altLang="en-US" sz="1600" dirty="0"/>
              <a:t>니다 </a:t>
            </a:r>
            <a:r>
              <a:rPr lang="en-US" altLang="ko-KR" sz="1600" dirty="0"/>
              <a:t>(</a:t>
            </a:r>
            <a:r>
              <a:rPr lang="ko-KR" altLang="en-US" sz="1600" dirty="0"/>
              <a:t>영어</a:t>
            </a:r>
            <a:r>
              <a:rPr lang="en-US" altLang="ko-KR" sz="1600" dirty="0"/>
              <a:t>, </a:t>
            </a:r>
            <a:r>
              <a:rPr lang="ko-KR" altLang="en-US" sz="1600" dirty="0"/>
              <a:t>중국어</a:t>
            </a:r>
            <a:r>
              <a:rPr lang="en-US" altLang="ko-KR" sz="1600" dirty="0"/>
              <a:t>, </a:t>
            </a:r>
            <a:r>
              <a:rPr lang="ko-KR" altLang="en-US" sz="1600" dirty="0"/>
              <a:t>일본어</a:t>
            </a:r>
            <a:r>
              <a:rPr lang="en-US" altLang="ko-KR" sz="1600" dirty="0"/>
              <a:t>)</a:t>
            </a:r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sz="1600" dirty="0"/>
              <a:t>오디오 해설을 </a:t>
            </a:r>
            <a:r>
              <a:rPr lang="ko-KR" altLang="en-US" sz="1600" b="1" dirty="0"/>
              <a:t>희망하는 장소를 지도에서 선택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sz="1600" dirty="0"/>
              <a:t>목소리를 듣고 싶은 </a:t>
            </a:r>
            <a:r>
              <a:rPr lang="en-US" altLang="ko-KR" sz="1600" b="1" dirty="0"/>
              <a:t>K-POP</a:t>
            </a:r>
            <a:r>
              <a:rPr lang="ko-KR" altLang="en-US" sz="1600" b="1" dirty="0"/>
              <a:t>스타 이름을 선택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en-US" altLang="ko-KR" sz="1600" b="1" dirty="0"/>
              <a:t>Next </a:t>
            </a:r>
            <a:r>
              <a:rPr lang="ko-KR" altLang="en-US" sz="1600" b="1" dirty="0"/>
              <a:t>버튼을 </a:t>
            </a:r>
            <a:r>
              <a:rPr lang="ko-KR" altLang="en-US" sz="1600" dirty="0"/>
              <a:t>통해 </a:t>
            </a:r>
            <a:r>
              <a:rPr lang="ko-KR" altLang="en-US" sz="1600" b="1" dirty="0"/>
              <a:t>오디오 페이지로 이동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sz="1600" dirty="0"/>
              <a:t>해당 </a:t>
            </a:r>
            <a:r>
              <a:rPr lang="ko-KR" altLang="en-US" sz="1600" b="1" dirty="0"/>
              <a:t>오디오 해설 및 플레이리스트를 재생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sz="1400" dirty="0"/>
          </a:p>
          <a:p>
            <a:pPr latinLnBrk="0">
              <a:lnSpc>
                <a:spcPct val="150000"/>
              </a:lnSpc>
            </a:pPr>
            <a:r>
              <a:rPr lang="en-US" altLang="ko-KR" sz="1100" dirty="0"/>
              <a:t>*</a:t>
            </a:r>
            <a:r>
              <a:rPr lang="ko-KR" altLang="en-US" sz="1100" dirty="0"/>
              <a:t>본 데모는 </a:t>
            </a:r>
            <a:r>
              <a:rPr lang="en-US" altLang="ko-KR" sz="1100" dirty="0"/>
              <a:t>‘</a:t>
            </a:r>
            <a:r>
              <a:rPr lang="ko-KR" altLang="en-US" sz="1100" dirty="0" err="1"/>
              <a:t>조계사</a:t>
            </a:r>
            <a:r>
              <a:rPr lang="ko-KR" altLang="en-US" sz="1100" dirty="0"/>
              <a:t> 일주문</a:t>
            </a:r>
            <a:r>
              <a:rPr lang="en-US" altLang="ko-KR" sz="1100" dirty="0"/>
              <a:t>＇</a:t>
            </a:r>
            <a:r>
              <a:rPr lang="ko-KR" altLang="en-US" sz="1100" dirty="0"/>
              <a:t>영어해설을 연예인 </a:t>
            </a:r>
            <a:r>
              <a:rPr lang="en-US" altLang="ko-KR" sz="1100" dirty="0"/>
              <a:t>3</a:t>
            </a:r>
            <a:r>
              <a:rPr lang="ko-KR" altLang="en-US" sz="1100" dirty="0"/>
              <a:t>인 목소리를 활용해 구현했으며</a:t>
            </a:r>
            <a:r>
              <a:rPr lang="en-US" altLang="ko-KR" sz="1100" dirty="0"/>
              <a:t>, </a:t>
            </a:r>
            <a:r>
              <a:rPr lang="ko-KR" altLang="en-US" sz="1100" dirty="0"/>
              <a:t>동영상에서는 싸이를 시연함</a:t>
            </a:r>
            <a:r>
              <a:rPr lang="en-US" altLang="ko-KR" sz="1100" dirty="0"/>
              <a:t>.</a:t>
            </a:r>
          </a:p>
        </p:txBody>
      </p:sp>
      <p:pic>
        <p:nvPicPr>
          <p:cNvPr id="17" name="그림 16" descr="그래픽, 그래픽 디자인, 다채로움, 스크린샷이(가) 표시된 사진&#10;&#10;자동 생성된 설명">
            <a:extLst>
              <a:ext uri="{FF2B5EF4-FFF2-40B4-BE49-F238E27FC236}">
                <a16:creationId xmlns:a16="http://schemas.microsoft.com/office/drawing/2014/main" id="{799DE27C-FC76-AE48-9A50-DAA985F9A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08" y="444500"/>
            <a:ext cx="466168" cy="4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9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1"/>
    </mc:Choice>
    <mc:Fallback>
      <p:transition spd="slow" advTm="5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241</Words>
  <Application>Microsoft Office PowerPoint</Application>
  <PresentationFormat>와이드스크린</PresentationFormat>
  <Paragraphs>33</Paragraphs>
  <Slides>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-apple-system</vt:lpstr>
      <vt:lpstr>Malgun Gothic</vt:lpstr>
      <vt:lpstr>Malgun 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소영</dc:creator>
  <cp:lastModifiedBy>박 소영</cp:lastModifiedBy>
  <cp:revision>1</cp:revision>
  <dcterms:created xsi:type="dcterms:W3CDTF">2023-08-08T04:51:28Z</dcterms:created>
  <dcterms:modified xsi:type="dcterms:W3CDTF">2023-08-08T08:44:15Z</dcterms:modified>
</cp:coreProperties>
</file>